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2" r:id="rId2"/>
    <p:sldId id="260" r:id="rId3"/>
    <p:sldId id="261" r:id="rId4"/>
    <p:sldId id="273" r:id="rId5"/>
    <p:sldId id="264" r:id="rId6"/>
    <p:sldId id="263" r:id="rId7"/>
    <p:sldId id="274" r:id="rId8"/>
    <p:sldId id="275" r:id="rId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09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55EBFB-1FFA-469A-9377-32B1496EEA45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4DA5E-3A6D-40BB-8417-7C56E6C19DC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33232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4DA5E-3A6D-40BB-8417-7C56E6C19DC0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94102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53CA1-0319-41F2-8357-0AA8DE207A35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9D3F-FE0C-4548-91F0-0248FC7D29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0905733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53CA1-0319-41F2-8357-0AA8DE207A35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9D3F-FE0C-4548-91F0-0248FC7D29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74252928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53CA1-0319-41F2-8357-0AA8DE207A35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9D3F-FE0C-4548-91F0-0248FC7D29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6661241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53CA1-0319-41F2-8357-0AA8DE207A35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9D3F-FE0C-4548-91F0-0248FC7D29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29688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53CA1-0319-41F2-8357-0AA8DE207A35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9D3F-FE0C-4548-91F0-0248FC7D29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803177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53CA1-0319-41F2-8357-0AA8DE207A35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9D3F-FE0C-4548-91F0-0248FC7D29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338357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53CA1-0319-41F2-8357-0AA8DE207A35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9D3F-FE0C-4548-91F0-0248FC7D29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5914348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53CA1-0319-41F2-8357-0AA8DE207A35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9D3F-FE0C-4548-91F0-0248FC7D29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1424173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53CA1-0319-41F2-8357-0AA8DE207A35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9D3F-FE0C-4548-91F0-0248FC7D29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24564048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53CA1-0319-41F2-8357-0AA8DE207A35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9D3F-FE0C-4548-91F0-0248FC7D29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1538893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53CA1-0319-41F2-8357-0AA8DE207A35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9D3F-FE0C-4548-91F0-0248FC7D29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249233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53CA1-0319-41F2-8357-0AA8DE207A35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E9D3F-FE0C-4548-91F0-0248FC7D29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37556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3670176" cy="1658615"/>
          </a:xfrm>
        </p:spPr>
        <p:txBody>
          <a:bodyPr/>
          <a:lstStyle/>
          <a:p>
            <a:r>
              <a:rPr lang="sl-SI" dirty="0" smtClean="0"/>
              <a:t>TELO</a:t>
            </a:r>
            <a:endParaRPr lang="sl-SI" dirty="0"/>
          </a:p>
        </p:txBody>
      </p:sp>
      <p:pic>
        <p:nvPicPr>
          <p:cNvPr id="4" name="Slika 3" descr="My Body: Body Parts worksheet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2" t="28554" r="5248" b="3678"/>
          <a:stretch/>
        </p:blipFill>
        <p:spPr bwMode="auto">
          <a:xfrm>
            <a:off x="3563888" y="332656"/>
            <a:ext cx="5133340" cy="55149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Zvok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17057"/>
      </p:ext>
    </p:extLst>
  </p:cSld>
  <p:clrMapOvr>
    <a:masterClrMapping/>
  </p:clrMapOvr>
  <p:transition spd="slow" advTm="2385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908720"/>
            <a:ext cx="3487323" cy="480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323528" y="620688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Naštejte dele telesa, učenci pa se jih dotikajo.</a:t>
            </a:r>
            <a:endParaRPr lang="sl-SI" dirty="0"/>
          </a:p>
        </p:txBody>
      </p: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290806"/>
      </p:ext>
    </p:extLst>
  </p:cSld>
  <p:clrMapOvr>
    <a:masterClrMapping/>
  </p:clrMapOvr>
  <p:transition spd="slow" advTm="45769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48680"/>
            <a:ext cx="5976664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395536" y="692696"/>
            <a:ext cx="180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Pod kožo se skrivajo mišice.</a:t>
            </a:r>
          </a:p>
          <a:p>
            <a:r>
              <a:rPr lang="sl-SI" dirty="0" smtClean="0"/>
              <a:t>S kitami so pritrjene na kosti in nam pomagajo pri premikanju.</a:t>
            </a:r>
            <a:endParaRPr lang="sl-SI" dirty="0"/>
          </a:p>
        </p:txBody>
      </p:sp>
      <p:pic>
        <p:nvPicPr>
          <p:cNvPr id="3" name="Zvo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830897"/>
      </p:ext>
    </p:extLst>
  </p:cSld>
  <p:clrMapOvr>
    <a:masterClrMapping/>
  </p:clrMapOvr>
  <p:transition spd="slow" advTm="2357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1043608" y="1844824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srce</a:t>
            </a:r>
            <a:endParaRPr lang="sl-SI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85" y="1556792"/>
            <a:ext cx="8607816" cy="3818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323528" y="404664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SRCE je mišica, ki poganja kri po telesu.</a:t>
            </a:r>
            <a:endParaRPr lang="sl-SI" dirty="0"/>
          </a:p>
        </p:txBody>
      </p:sp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224017"/>
      </p:ext>
    </p:extLst>
  </p:cSld>
  <p:clrMapOvr>
    <a:masterClrMapping/>
  </p:clrMapOvr>
  <p:transition spd="slow" advTm="2403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1981"/>
            <a:ext cx="5280714" cy="396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6732240" y="1484784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PLJUČA </a:t>
            </a:r>
            <a:r>
              <a:rPr lang="sl-SI" dirty="0" smtClean="0"/>
              <a:t>Imamo </a:t>
            </a:r>
            <a:r>
              <a:rPr lang="sl-SI" dirty="0"/>
              <a:t>dve pljučni krili, ki nam pomagata pri dihanju.</a:t>
            </a:r>
          </a:p>
        </p:txBody>
      </p: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57165"/>
      </p:ext>
    </p:extLst>
  </p:cSld>
  <p:clrMapOvr>
    <a:masterClrMapping/>
  </p:clrMapOvr>
  <p:transition spd="slow" advTm="715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44724"/>
            <a:ext cx="4968552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6012160" y="942979"/>
            <a:ext cx="24837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PREBAVA se začne </a:t>
            </a:r>
            <a:r>
              <a:rPr lang="sl-SI" dirty="0" smtClean="0"/>
              <a:t>v </a:t>
            </a:r>
            <a:r>
              <a:rPr lang="sl-SI" b="1" dirty="0" smtClean="0"/>
              <a:t>ustih </a:t>
            </a:r>
            <a:r>
              <a:rPr lang="sl-SI" dirty="0"/>
              <a:t>(zobje, slina, jezik</a:t>
            </a:r>
            <a:r>
              <a:rPr lang="sl-SI" dirty="0" smtClean="0"/>
              <a:t>). </a:t>
            </a:r>
          </a:p>
          <a:p>
            <a:endParaRPr lang="sl-SI" dirty="0" smtClean="0"/>
          </a:p>
          <a:p>
            <a:r>
              <a:rPr lang="sl-SI" b="1" dirty="0" smtClean="0"/>
              <a:t>POŽIRALNIK</a:t>
            </a:r>
            <a:endParaRPr lang="sl-SI" dirty="0" smtClean="0"/>
          </a:p>
          <a:p>
            <a:r>
              <a:rPr lang="sl-SI" dirty="0" smtClean="0"/>
              <a:t> </a:t>
            </a:r>
          </a:p>
          <a:p>
            <a:endParaRPr lang="sl-SI" b="1" dirty="0"/>
          </a:p>
          <a:p>
            <a:r>
              <a:rPr lang="sl-SI" b="1" dirty="0" smtClean="0"/>
              <a:t>ŽELODCA</a:t>
            </a:r>
            <a:endParaRPr lang="sl-SI" dirty="0" smtClean="0"/>
          </a:p>
          <a:p>
            <a:endParaRPr lang="sl-SI" b="1" dirty="0" smtClean="0"/>
          </a:p>
          <a:p>
            <a:r>
              <a:rPr lang="sl-SI" b="1" dirty="0" smtClean="0"/>
              <a:t>TANKO ČREVO</a:t>
            </a:r>
          </a:p>
          <a:p>
            <a:endParaRPr lang="sl-SI" b="1" dirty="0"/>
          </a:p>
          <a:p>
            <a:r>
              <a:rPr lang="sl-SI" b="1" dirty="0" smtClean="0"/>
              <a:t>DEBELO ČREVO</a:t>
            </a:r>
          </a:p>
          <a:p>
            <a:endParaRPr lang="sl-SI" b="1" dirty="0"/>
          </a:p>
          <a:p>
            <a:r>
              <a:rPr lang="sl-SI" b="1" dirty="0" smtClean="0"/>
              <a:t>ZADNJIČNA ODPRTINA</a:t>
            </a:r>
            <a:r>
              <a:rPr lang="sl-SI" dirty="0" smtClean="0"/>
              <a:t> </a:t>
            </a:r>
            <a:r>
              <a:rPr lang="sl-SI" dirty="0"/>
              <a:t> </a:t>
            </a:r>
          </a:p>
        </p:txBody>
      </p:sp>
      <p:cxnSp>
        <p:nvCxnSpPr>
          <p:cNvPr id="5" name="Raven puščični povezovalnik 4"/>
          <p:cNvCxnSpPr/>
          <p:nvPr/>
        </p:nvCxnSpPr>
        <p:spPr>
          <a:xfrm flipH="1" flipV="1">
            <a:off x="3491880" y="1327994"/>
            <a:ext cx="2520280" cy="588838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puščični povezovalnik 7"/>
          <p:cNvCxnSpPr/>
          <p:nvPr/>
        </p:nvCxnSpPr>
        <p:spPr>
          <a:xfrm flipH="1" flipV="1">
            <a:off x="3923928" y="2360425"/>
            <a:ext cx="2088232" cy="327302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en puščični povezovalnik 9"/>
          <p:cNvCxnSpPr/>
          <p:nvPr/>
        </p:nvCxnSpPr>
        <p:spPr>
          <a:xfrm flipH="1">
            <a:off x="3560440" y="3394375"/>
            <a:ext cx="2451720" cy="653085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en puščični povezovalnik 12"/>
          <p:cNvCxnSpPr/>
          <p:nvPr/>
        </p:nvCxnSpPr>
        <p:spPr>
          <a:xfrm flipH="1">
            <a:off x="4085692" y="3933056"/>
            <a:ext cx="1926468" cy="1152128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en puščični povezovalnik 14"/>
          <p:cNvCxnSpPr/>
          <p:nvPr/>
        </p:nvCxnSpPr>
        <p:spPr>
          <a:xfrm flipH="1">
            <a:off x="3419872" y="4443504"/>
            <a:ext cx="2592288" cy="1614952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Zvok 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48008"/>
      </p:ext>
    </p:extLst>
  </p:cSld>
  <p:clrMapOvr>
    <a:masterClrMapping/>
  </p:clrMapOvr>
  <p:transition spd="slow" advTm="3406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1547664" y="206084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možgani</a:t>
            </a:r>
            <a:endParaRPr lang="sl-SI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42390"/>
            <a:ext cx="4752528" cy="5188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6516216" y="2060848"/>
            <a:ext cx="24482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/>
              <a:t>MOŽGANI so center vsega. Usmerjajo naše telo. Vse kar vohamo, vidimo, slišimo, tipamo, okušamo…, se zbira v naših možganih. Dajejo ukaze našim rokam in nogam, da se premikajo.</a:t>
            </a:r>
          </a:p>
          <a:p>
            <a:r>
              <a:rPr lang="sl-SI"/>
              <a:t> </a:t>
            </a:r>
          </a:p>
        </p:txBody>
      </p: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520403"/>
      </p:ext>
    </p:extLst>
  </p:cSld>
  <p:clrMapOvr>
    <a:masterClrMapping/>
  </p:clrMapOvr>
  <p:transition spd="slow" advTm="3203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ibanje v naravi - Inštitut Veda o življenj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20688"/>
            <a:ext cx="6667500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1259632" y="5301208"/>
            <a:ext cx="666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POSKRBITE ZA SVOJE ZDRAVJE IN OSTANITE ZDRAVI</a:t>
            </a:r>
            <a:endParaRPr lang="sl-SI" dirty="0"/>
          </a:p>
        </p:txBody>
      </p:sp>
      <p:pic>
        <p:nvPicPr>
          <p:cNvPr id="3" name="Zvo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346235"/>
      </p:ext>
    </p:extLst>
  </p:cSld>
  <p:clrMapOvr>
    <a:masterClrMapping/>
  </p:clrMapOvr>
  <p:transition spd="slow" advTm="28702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120</Words>
  <Application>Microsoft Office PowerPoint</Application>
  <PresentationFormat>Diaprojekcija na zaslonu (4:3)</PresentationFormat>
  <Paragraphs>24</Paragraphs>
  <Slides>8</Slides>
  <Notes>1</Notes>
  <HiddenSlides>0</HiddenSlides>
  <MMClips>8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Officeova tema</vt:lpstr>
      <vt:lpstr>TELO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Ka-Pe</dc:creator>
  <cp:lastModifiedBy>Uporabnik sistema Windows</cp:lastModifiedBy>
  <cp:revision>25</cp:revision>
  <dcterms:created xsi:type="dcterms:W3CDTF">2016-02-29T10:36:49Z</dcterms:created>
  <dcterms:modified xsi:type="dcterms:W3CDTF">2020-04-16T10:12:45Z</dcterms:modified>
</cp:coreProperties>
</file>