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5729-6ADC-418A-9075-7DB3CC9A6FA6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C6C-4EB0-44CC-8188-ED5972D1609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16522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5729-6ADC-418A-9075-7DB3CC9A6FA6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C6C-4EB0-44CC-8188-ED5972D1609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173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5729-6ADC-418A-9075-7DB3CC9A6FA6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C6C-4EB0-44CC-8188-ED5972D1609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484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5729-6ADC-418A-9075-7DB3CC9A6FA6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C6C-4EB0-44CC-8188-ED5972D1609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6790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5729-6ADC-418A-9075-7DB3CC9A6FA6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C6C-4EB0-44CC-8188-ED5972D1609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110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5729-6ADC-418A-9075-7DB3CC9A6FA6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C6C-4EB0-44CC-8188-ED5972D1609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654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5729-6ADC-418A-9075-7DB3CC9A6FA6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C6C-4EB0-44CC-8188-ED5972D1609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302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5729-6ADC-418A-9075-7DB3CC9A6FA6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C6C-4EB0-44CC-8188-ED5972D1609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1179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5729-6ADC-418A-9075-7DB3CC9A6FA6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C6C-4EB0-44CC-8188-ED5972D1609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3878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5729-6ADC-418A-9075-7DB3CC9A6FA6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C6C-4EB0-44CC-8188-ED5972D1609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6683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5729-6ADC-418A-9075-7DB3CC9A6FA6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01C6C-4EB0-44CC-8188-ED5972D1609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787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35729-6ADC-418A-9075-7DB3CC9A6FA6}" type="datetimeFigureOut">
              <a:rPr lang="sl-SI" smtClean="0"/>
              <a:t>16. 04. 2020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01C6C-4EB0-44CC-8188-ED5972D1609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870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lilibi.si/solska-ulica/spoznavanje-okolja/telo/clovesko-telo/okostje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hyperlink" Target="http://www.evedez.si/content/so123/SPO2/scenarij6/17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OKOSTJE</a:t>
            </a:r>
            <a:br>
              <a:rPr lang="sl-SI" dirty="0" smtClean="0"/>
            </a:br>
            <a:r>
              <a:rPr lang="sl-SI" dirty="0" smtClean="0"/>
              <a:t> 21.4.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2. RAZRED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312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4"/>
          <a:srcRect b="9905"/>
          <a:stretch/>
        </p:blipFill>
        <p:spPr>
          <a:xfrm>
            <a:off x="1945577" y="604501"/>
            <a:ext cx="7813482" cy="5279666"/>
          </a:xfrm>
          <a:prstGeom prst="rect">
            <a:avLst/>
          </a:prstGeom>
        </p:spPr>
      </p:pic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dirty="0" smtClean="0"/>
              <a:t>Spodnje besedilo prepiši v zvezek SPO in klikni na zvočnik</a:t>
            </a:r>
            <a:endParaRPr lang="sl-SI" sz="2800" dirty="0"/>
          </a:p>
        </p:txBody>
      </p:sp>
      <p:pic>
        <p:nvPicPr>
          <p:cNvPr id="7" name="Zvok 5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259699" y="406445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87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8189" y="1884460"/>
            <a:ext cx="4128612" cy="4829340"/>
          </a:xfrm>
          <a:prstGeom prst="rect">
            <a:avLst/>
          </a:prstGeom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Preberi in pokaži na sebi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7110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Reši naloge 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err="1" smtClean="0"/>
              <a:t>Lilibi</a:t>
            </a: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l-SI" dirty="0" smtClean="0">
                <a:hlinkClick r:id="rId2"/>
              </a:rPr>
              <a:t>https://www.lilibi.si/solska-ulica/spoznavanje-okolja/telo/clovesko-telo/okostje</a:t>
            </a:r>
            <a:endParaRPr lang="sl-SI" dirty="0" smtClean="0"/>
          </a:p>
          <a:p>
            <a:endParaRPr lang="sl-SI" dirty="0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l-SI" dirty="0" smtClean="0"/>
              <a:t>E-vedeževo okolje</a:t>
            </a:r>
            <a:endParaRPr lang="sl-SI" dirty="0"/>
          </a:p>
        </p:txBody>
      </p:sp>
      <p:pic>
        <p:nvPicPr>
          <p:cNvPr id="7" name="Označba mesta vsebine 6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3046735"/>
            <a:ext cx="4888064" cy="3238741"/>
          </a:xfrm>
          <a:prstGeom prst="rect">
            <a:avLst/>
          </a:prstGeom>
        </p:spPr>
      </p:pic>
      <p:sp>
        <p:nvSpPr>
          <p:cNvPr id="8" name="Pravokotnik 7"/>
          <p:cNvSpPr/>
          <p:nvPr/>
        </p:nvSpPr>
        <p:spPr>
          <a:xfrm>
            <a:off x="6172200" y="240040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l-SI" dirty="0" smtClean="0">
                <a:hlinkClick r:id="rId4"/>
              </a:rPr>
              <a:t>http://www.evedez.si/content/so123/SPO2/scenarij6/17/index.html</a:t>
            </a:r>
            <a:endParaRPr lang="sl-SI" dirty="0" smtClean="0"/>
          </a:p>
          <a:p>
            <a:endParaRPr lang="sl-SI" dirty="0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4358" y="4206720"/>
            <a:ext cx="3069773" cy="198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21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30</Words>
  <Application>Microsoft Office PowerPoint</Application>
  <PresentationFormat>Širokozaslonsko</PresentationFormat>
  <Paragraphs>9</Paragraphs>
  <Slides>4</Slides>
  <Notes>0</Notes>
  <HiddenSlides>0</HiddenSlides>
  <MMClips>1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Officeova tema</vt:lpstr>
      <vt:lpstr>OKOSTJE  21.4.</vt:lpstr>
      <vt:lpstr>Spodnje besedilo prepiši v zvezek SPO in klikni na zvočnik</vt:lpstr>
      <vt:lpstr>Preberi in pokaži na sebi</vt:lpstr>
      <vt:lpstr>Reši naloge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OKOSTJE</dc:title>
  <dc:creator>Uporabnik sistema Windows</dc:creator>
  <cp:lastModifiedBy>Uporabnik sistema Windows</cp:lastModifiedBy>
  <cp:revision>6</cp:revision>
  <dcterms:created xsi:type="dcterms:W3CDTF">2020-04-16T09:50:24Z</dcterms:created>
  <dcterms:modified xsi:type="dcterms:W3CDTF">2020-04-16T10:14:26Z</dcterms:modified>
</cp:coreProperties>
</file>